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68" r:id="rId4"/>
    <p:sldId id="269" r:id="rId5"/>
    <p:sldId id="270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71" r:id="rId14"/>
    <p:sldId id="265" r:id="rId15"/>
    <p:sldId id="266" r:id="rId16"/>
    <p:sldId id="267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F761A18-E17A-4763-A410-F6D3D0EBC02D}" v="170" dt="2022-03-25T19:26:44.459"/>
    <p1510:client id="{1560B5C8-97D4-412B-B49F-0B528544C7BB}" v="84" dt="2021-06-29T01:34:04.596"/>
    <p1510:client id="{1EC657F1-EA7F-4533-8EDD-9249D48F138D}" v="5" dt="2021-06-16T02:34:09.953"/>
    <p1510:client id="{5684E208-EAD4-432B-9716-13DBA8E7394B}" v="395" dt="2021-07-12T03:16:04.08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0834" autoAdjust="0"/>
    <p:restoredTop sz="95782" autoAdjust="0"/>
  </p:normalViewPr>
  <p:slideViewPr>
    <p:cSldViewPr snapToGrid="0">
      <p:cViewPr varScale="1">
        <p:scale>
          <a:sx n="76" d="100"/>
          <a:sy n="76" d="100"/>
        </p:scale>
        <p:origin x="232" y="11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eam ADOGWD" clId="Web-{5684E208-EAD4-432B-9716-13DBA8E7394B}"/>
    <pc:docChg chg="addSld modSld">
      <pc:chgData name="Team ADOGWD" userId="" providerId="" clId="Web-{5684E208-EAD4-432B-9716-13DBA8E7394B}" dt="2021-07-12T03:16:03.848" v="203" actId="20577"/>
      <pc:docMkLst>
        <pc:docMk/>
      </pc:docMkLst>
      <pc:sldChg chg="modSp">
        <pc:chgData name="Team ADOGWD" userId="" providerId="" clId="Web-{5684E208-EAD4-432B-9716-13DBA8E7394B}" dt="2021-07-12T03:04:46.754" v="11" actId="1076"/>
        <pc:sldMkLst>
          <pc:docMk/>
          <pc:sldMk cId="1275262787" sldId="264"/>
        </pc:sldMkLst>
        <pc:spChg chg="mod">
          <ac:chgData name="Team ADOGWD" userId="" providerId="" clId="Web-{5684E208-EAD4-432B-9716-13DBA8E7394B}" dt="2021-07-12T03:04:46.754" v="11" actId="1076"/>
          <ac:spMkLst>
            <pc:docMk/>
            <pc:sldMk cId="1275262787" sldId="264"/>
            <ac:spMk id="3" creationId="{00000000-0000-0000-0000-000000000000}"/>
          </ac:spMkLst>
        </pc:spChg>
      </pc:sldChg>
      <pc:sldChg chg="delSp modSp">
        <pc:chgData name="Team ADOGWD" userId="" providerId="" clId="Web-{5684E208-EAD4-432B-9716-13DBA8E7394B}" dt="2021-07-12T03:09:08.776" v="41"/>
        <pc:sldMkLst>
          <pc:docMk/>
          <pc:sldMk cId="818672819" sldId="265"/>
        </pc:sldMkLst>
        <pc:spChg chg="mod">
          <ac:chgData name="Team ADOGWD" userId="" providerId="" clId="Web-{5684E208-EAD4-432B-9716-13DBA8E7394B}" dt="2021-07-12T03:09:04.792" v="40" actId="1076"/>
          <ac:spMkLst>
            <pc:docMk/>
            <pc:sldMk cId="818672819" sldId="265"/>
            <ac:spMk id="3" creationId="{00000000-0000-0000-0000-000000000000}"/>
          </ac:spMkLst>
        </pc:spChg>
        <pc:picChg chg="del">
          <ac:chgData name="Team ADOGWD" userId="" providerId="" clId="Web-{5684E208-EAD4-432B-9716-13DBA8E7394B}" dt="2021-07-12T03:09:08.776" v="41"/>
          <ac:picMkLst>
            <pc:docMk/>
            <pc:sldMk cId="818672819" sldId="265"/>
            <ac:picMk id="4" creationId="{6E02D597-78D2-2040-9017-ED44FD5B59B5}"/>
          </ac:picMkLst>
        </pc:picChg>
      </pc:sldChg>
      <pc:sldChg chg="delSp modSp">
        <pc:chgData name="Team ADOGWD" userId="" providerId="" clId="Web-{5684E208-EAD4-432B-9716-13DBA8E7394B}" dt="2021-07-12T03:11:06.044" v="79" actId="1076"/>
        <pc:sldMkLst>
          <pc:docMk/>
          <pc:sldMk cId="190220197" sldId="266"/>
        </pc:sldMkLst>
        <pc:spChg chg="mod">
          <ac:chgData name="Team ADOGWD" userId="" providerId="" clId="Web-{5684E208-EAD4-432B-9716-13DBA8E7394B}" dt="2021-07-12T03:11:06.044" v="79" actId="1076"/>
          <ac:spMkLst>
            <pc:docMk/>
            <pc:sldMk cId="190220197" sldId="266"/>
            <ac:spMk id="3" creationId="{00000000-0000-0000-0000-000000000000}"/>
          </ac:spMkLst>
        </pc:spChg>
        <pc:picChg chg="del">
          <ac:chgData name="Team ADOGWD" userId="" providerId="" clId="Web-{5684E208-EAD4-432B-9716-13DBA8E7394B}" dt="2021-07-12T03:09:11.839" v="42"/>
          <ac:picMkLst>
            <pc:docMk/>
            <pc:sldMk cId="190220197" sldId="266"/>
            <ac:picMk id="4" creationId="{8907809D-45AF-4E4B-B636-A68A7674BF26}"/>
          </ac:picMkLst>
        </pc:picChg>
      </pc:sldChg>
      <pc:sldChg chg="delSp modSp">
        <pc:chgData name="Team ADOGWD" userId="" providerId="" clId="Web-{5684E208-EAD4-432B-9716-13DBA8E7394B}" dt="2021-07-12T03:15:09.472" v="170" actId="1076"/>
        <pc:sldMkLst>
          <pc:docMk/>
          <pc:sldMk cId="2695255364" sldId="268"/>
        </pc:sldMkLst>
        <pc:spChg chg="mod">
          <ac:chgData name="Team ADOGWD" userId="" providerId="" clId="Web-{5684E208-EAD4-432B-9716-13DBA8E7394B}" dt="2021-07-12T03:15:09.472" v="170" actId="1076"/>
          <ac:spMkLst>
            <pc:docMk/>
            <pc:sldMk cId="2695255364" sldId="268"/>
            <ac:spMk id="3" creationId="{00000000-0000-0000-0000-000000000000}"/>
          </ac:spMkLst>
        </pc:spChg>
        <pc:picChg chg="del">
          <ac:chgData name="Team ADOGWD" userId="" providerId="" clId="Web-{5684E208-EAD4-432B-9716-13DBA8E7394B}" dt="2021-07-12T03:11:11.091" v="80"/>
          <ac:picMkLst>
            <pc:docMk/>
            <pc:sldMk cId="2695255364" sldId="268"/>
            <ac:picMk id="7" creationId="{F8574010-8B11-8A4E-AD71-281DAD80486C}"/>
          </ac:picMkLst>
        </pc:picChg>
      </pc:sldChg>
      <pc:sldChg chg="delSp modSp">
        <pc:chgData name="Team ADOGWD" userId="" providerId="" clId="Web-{5684E208-EAD4-432B-9716-13DBA8E7394B}" dt="2021-07-12T03:15:20.941" v="171" actId="1076"/>
        <pc:sldMkLst>
          <pc:docMk/>
          <pc:sldMk cId="4215896828" sldId="271"/>
        </pc:sldMkLst>
        <pc:spChg chg="mod">
          <ac:chgData name="Team ADOGWD" userId="" providerId="" clId="Web-{5684E208-EAD4-432B-9716-13DBA8E7394B}" dt="2021-07-12T03:15:20.941" v="171" actId="1076"/>
          <ac:spMkLst>
            <pc:docMk/>
            <pc:sldMk cId="4215896828" sldId="271"/>
            <ac:spMk id="3" creationId="{00000000-0000-0000-0000-000000000000}"/>
          </ac:spMkLst>
        </pc:spChg>
        <pc:picChg chg="del">
          <ac:chgData name="Team ADOGWD" userId="" providerId="" clId="Web-{5684E208-EAD4-432B-9716-13DBA8E7394B}" dt="2021-07-12T03:13:58.986" v="126"/>
          <ac:picMkLst>
            <pc:docMk/>
            <pc:sldMk cId="4215896828" sldId="271"/>
            <ac:picMk id="8" creationId="{CF21F095-5235-064A-89F8-B3EF6139981A}"/>
          </ac:picMkLst>
        </pc:picChg>
      </pc:sldChg>
      <pc:sldChg chg="modSp add replId">
        <pc:chgData name="Team ADOGWD" userId="" providerId="" clId="Web-{5684E208-EAD4-432B-9716-13DBA8E7394B}" dt="2021-07-12T03:16:03.848" v="203" actId="20577"/>
        <pc:sldMkLst>
          <pc:docMk/>
          <pc:sldMk cId="1858336133" sldId="272"/>
        </pc:sldMkLst>
        <pc:spChg chg="mod">
          <ac:chgData name="Team ADOGWD" userId="" providerId="" clId="Web-{5684E208-EAD4-432B-9716-13DBA8E7394B}" dt="2021-07-12T03:16:03.848" v="203" actId="20577"/>
          <ac:spMkLst>
            <pc:docMk/>
            <pc:sldMk cId="1858336133" sldId="272"/>
            <ac:spMk id="3" creationId="{00000000-0000-0000-0000-000000000000}"/>
          </ac:spMkLst>
        </pc:spChg>
      </pc:sldChg>
    </pc:docChg>
  </pc:docChgLst>
  <pc:docChgLst>
    <pc:chgData name="Team ADOGWD" userId="vRwpD1T64ipy30c3UTJxsLE7M/17o7l+++zOYo0xikQ=" providerId="None" clId="Web-{0F761A18-E17A-4763-A410-F6D3D0EBC02D}"/>
    <pc:docChg chg="addSld modSld">
      <pc:chgData name="Team ADOGWD" userId="vRwpD1T64ipy30c3UTJxsLE7M/17o7l+++zOYo0xikQ=" providerId="None" clId="Web-{0F761A18-E17A-4763-A410-F6D3D0EBC02D}" dt="2022-03-25T19:26:42.022" v="162" actId="20577"/>
      <pc:docMkLst>
        <pc:docMk/>
      </pc:docMkLst>
      <pc:sldChg chg="delSp modSp">
        <pc:chgData name="Team ADOGWD" userId="vRwpD1T64ipy30c3UTJxsLE7M/17o7l+++zOYo0xikQ=" providerId="None" clId="Web-{0F761A18-E17A-4763-A410-F6D3D0EBC02D}" dt="2022-03-25T19:10:07.015" v="2"/>
        <pc:sldMkLst>
          <pc:docMk/>
          <pc:sldMk cId="404572931" sldId="256"/>
        </pc:sldMkLst>
        <pc:spChg chg="mod">
          <ac:chgData name="Team ADOGWD" userId="vRwpD1T64ipy30c3UTJxsLE7M/17o7l+++zOYo0xikQ=" providerId="None" clId="Web-{0F761A18-E17A-4763-A410-F6D3D0EBC02D}" dt="2022-03-25T19:10:05.218" v="1" actId="20577"/>
          <ac:spMkLst>
            <pc:docMk/>
            <pc:sldMk cId="404572931" sldId="256"/>
            <ac:spMk id="6" creationId="{00000000-0000-0000-0000-000000000000}"/>
          </ac:spMkLst>
        </pc:spChg>
        <pc:picChg chg="del">
          <ac:chgData name="Team ADOGWD" userId="vRwpD1T64ipy30c3UTJxsLE7M/17o7l+++zOYo0xikQ=" providerId="None" clId="Web-{0F761A18-E17A-4763-A410-F6D3D0EBC02D}" dt="2022-03-25T19:10:07.015" v="2"/>
          <ac:picMkLst>
            <pc:docMk/>
            <pc:sldMk cId="404572931" sldId="256"/>
            <ac:picMk id="5" creationId="{31360C3E-A5CC-AE46-A412-F989E562FDCC}"/>
          </ac:picMkLst>
        </pc:picChg>
      </pc:sldChg>
      <pc:sldChg chg="delSp modSp">
        <pc:chgData name="Team ADOGWD" userId="vRwpD1T64ipy30c3UTJxsLE7M/17o7l+++zOYo0xikQ=" providerId="None" clId="Web-{0F761A18-E17A-4763-A410-F6D3D0EBC02D}" dt="2022-03-25T19:10:46.861" v="22" actId="20577"/>
        <pc:sldMkLst>
          <pc:docMk/>
          <pc:sldMk cId="2923359896" sldId="273"/>
        </pc:sldMkLst>
        <pc:spChg chg="mod">
          <ac:chgData name="Team ADOGWD" userId="vRwpD1T64ipy30c3UTJxsLE7M/17o7l+++zOYo0xikQ=" providerId="None" clId="Web-{0F761A18-E17A-4763-A410-F6D3D0EBC02D}" dt="2022-03-25T19:10:46.861" v="22" actId="20577"/>
          <ac:spMkLst>
            <pc:docMk/>
            <pc:sldMk cId="2923359896" sldId="273"/>
            <ac:spMk id="9" creationId="{D135CAEC-AA7C-8045-ADDA-1147C23AF1E8}"/>
          </ac:spMkLst>
        </pc:spChg>
        <pc:picChg chg="del">
          <ac:chgData name="Team ADOGWD" userId="vRwpD1T64ipy30c3UTJxsLE7M/17o7l+++zOYo0xikQ=" providerId="None" clId="Web-{0F761A18-E17A-4763-A410-F6D3D0EBC02D}" dt="2022-03-25T19:10:36.111" v="15"/>
          <ac:picMkLst>
            <pc:docMk/>
            <pc:sldMk cId="2923359896" sldId="273"/>
            <ac:picMk id="12" creationId="{D99176A6-E603-344A-8BC5-A4DEF4165842}"/>
          </ac:picMkLst>
        </pc:picChg>
      </pc:sldChg>
      <pc:sldChg chg="delSp modSp">
        <pc:chgData name="Team ADOGWD" userId="vRwpD1T64ipy30c3UTJxsLE7M/17o7l+++zOYo0xikQ=" providerId="None" clId="Web-{0F761A18-E17A-4763-A410-F6D3D0EBC02D}" dt="2022-03-25T19:11:58.398" v="39" actId="20577"/>
        <pc:sldMkLst>
          <pc:docMk/>
          <pc:sldMk cId="4104323340" sldId="274"/>
        </pc:sldMkLst>
        <pc:spChg chg="mod">
          <ac:chgData name="Team ADOGWD" userId="vRwpD1T64ipy30c3UTJxsLE7M/17o7l+++zOYo0xikQ=" providerId="None" clId="Web-{0F761A18-E17A-4763-A410-F6D3D0EBC02D}" dt="2022-03-25T19:11:58.398" v="39" actId="20577"/>
          <ac:spMkLst>
            <pc:docMk/>
            <pc:sldMk cId="4104323340" sldId="274"/>
            <ac:spMk id="9" creationId="{D135CAEC-AA7C-8045-ADDA-1147C23AF1E8}"/>
          </ac:spMkLst>
        </pc:spChg>
        <pc:picChg chg="del">
          <ac:chgData name="Team ADOGWD" userId="vRwpD1T64ipy30c3UTJxsLE7M/17o7l+++zOYo0xikQ=" providerId="None" clId="Web-{0F761A18-E17A-4763-A410-F6D3D0EBC02D}" dt="2022-03-25T19:10:48.971" v="23"/>
          <ac:picMkLst>
            <pc:docMk/>
            <pc:sldMk cId="4104323340" sldId="274"/>
            <ac:picMk id="5" creationId="{E6BBE9DE-6714-5148-B1A9-82F952B742E6}"/>
          </ac:picMkLst>
        </pc:picChg>
      </pc:sldChg>
      <pc:sldChg chg="delSp modSp">
        <pc:chgData name="Team ADOGWD" userId="vRwpD1T64ipy30c3UTJxsLE7M/17o7l+++zOYo0xikQ=" providerId="None" clId="Web-{0F761A18-E17A-4763-A410-F6D3D0EBC02D}" dt="2022-03-25T19:25:09.359" v="120" actId="20577"/>
        <pc:sldMkLst>
          <pc:docMk/>
          <pc:sldMk cId="1846346304" sldId="275"/>
        </pc:sldMkLst>
        <pc:spChg chg="mod">
          <ac:chgData name="Team ADOGWD" userId="vRwpD1T64ipy30c3UTJxsLE7M/17o7l+++zOYo0xikQ=" providerId="None" clId="Web-{0F761A18-E17A-4763-A410-F6D3D0EBC02D}" dt="2022-03-25T19:25:09.359" v="120" actId="20577"/>
          <ac:spMkLst>
            <pc:docMk/>
            <pc:sldMk cId="1846346304" sldId="275"/>
            <ac:spMk id="9" creationId="{D135CAEC-AA7C-8045-ADDA-1147C23AF1E8}"/>
          </ac:spMkLst>
        </pc:spChg>
        <pc:picChg chg="del">
          <ac:chgData name="Team ADOGWD" userId="vRwpD1T64ipy30c3UTJxsLE7M/17o7l+++zOYo0xikQ=" providerId="None" clId="Web-{0F761A18-E17A-4763-A410-F6D3D0EBC02D}" dt="2022-03-25T19:12:01.320" v="40"/>
          <ac:picMkLst>
            <pc:docMk/>
            <pc:sldMk cId="1846346304" sldId="275"/>
            <ac:picMk id="3" creationId="{C9001316-CB35-1D4D-948F-1C58A1612202}"/>
          </ac:picMkLst>
        </pc:picChg>
      </pc:sldChg>
      <pc:sldChg chg="delSp modSp">
        <pc:chgData name="Team ADOGWD" userId="vRwpD1T64ipy30c3UTJxsLE7M/17o7l+++zOYo0xikQ=" providerId="None" clId="Web-{0F761A18-E17A-4763-A410-F6D3D0EBC02D}" dt="2022-03-25T19:25:14.109" v="121" actId="20577"/>
        <pc:sldMkLst>
          <pc:docMk/>
          <pc:sldMk cId="2829293682" sldId="276"/>
        </pc:sldMkLst>
        <pc:spChg chg="mod">
          <ac:chgData name="Team ADOGWD" userId="vRwpD1T64ipy30c3UTJxsLE7M/17o7l+++zOYo0xikQ=" providerId="None" clId="Web-{0F761A18-E17A-4763-A410-F6D3D0EBC02D}" dt="2022-03-25T19:25:14.109" v="121" actId="20577"/>
          <ac:spMkLst>
            <pc:docMk/>
            <pc:sldMk cId="2829293682" sldId="276"/>
            <ac:spMk id="9" creationId="{D135CAEC-AA7C-8045-ADDA-1147C23AF1E8}"/>
          </ac:spMkLst>
        </pc:spChg>
        <pc:picChg chg="del">
          <ac:chgData name="Team ADOGWD" userId="vRwpD1T64ipy30c3UTJxsLE7M/17o7l+++zOYo0xikQ=" providerId="None" clId="Web-{0F761A18-E17A-4763-A410-F6D3D0EBC02D}" dt="2022-03-25T19:22:28.457" v="72"/>
          <ac:picMkLst>
            <pc:docMk/>
            <pc:sldMk cId="2829293682" sldId="276"/>
            <ac:picMk id="3" creationId="{A2DA0E7A-FE79-1543-87FC-C32977D75BC5}"/>
          </ac:picMkLst>
        </pc:picChg>
      </pc:sldChg>
      <pc:sldChg chg="delSp modSp">
        <pc:chgData name="Team ADOGWD" userId="vRwpD1T64ipy30c3UTJxsLE7M/17o7l+++zOYo0xikQ=" providerId="None" clId="Web-{0F761A18-E17A-4763-A410-F6D3D0EBC02D}" dt="2022-03-25T19:25:17.641" v="122" actId="20577"/>
        <pc:sldMkLst>
          <pc:docMk/>
          <pc:sldMk cId="588275311" sldId="278"/>
        </pc:sldMkLst>
        <pc:spChg chg="mod">
          <ac:chgData name="Team ADOGWD" userId="vRwpD1T64ipy30c3UTJxsLE7M/17o7l+++zOYo0xikQ=" providerId="None" clId="Web-{0F761A18-E17A-4763-A410-F6D3D0EBC02D}" dt="2022-03-25T19:25:17.641" v="122" actId="20577"/>
          <ac:spMkLst>
            <pc:docMk/>
            <pc:sldMk cId="588275311" sldId="278"/>
            <ac:spMk id="9" creationId="{D135CAEC-AA7C-8045-ADDA-1147C23AF1E8}"/>
          </ac:spMkLst>
        </pc:spChg>
        <pc:picChg chg="del">
          <ac:chgData name="Team ADOGWD" userId="vRwpD1T64ipy30c3UTJxsLE7M/17o7l+++zOYo0xikQ=" providerId="None" clId="Web-{0F761A18-E17A-4763-A410-F6D3D0EBC02D}" dt="2022-03-25T19:23:14.773" v="87"/>
          <ac:picMkLst>
            <pc:docMk/>
            <pc:sldMk cId="588275311" sldId="278"/>
            <ac:picMk id="3" creationId="{64495D17-4D5F-4C40-BE46-294889D7B7DF}"/>
          </ac:picMkLst>
        </pc:picChg>
      </pc:sldChg>
      <pc:sldChg chg="delSp modSp">
        <pc:chgData name="Team ADOGWD" userId="vRwpD1T64ipy30c3UTJxsLE7M/17o7l+++zOYo0xikQ=" providerId="None" clId="Web-{0F761A18-E17A-4763-A410-F6D3D0EBC02D}" dt="2022-03-25T19:25:21.001" v="123" actId="20577"/>
        <pc:sldMkLst>
          <pc:docMk/>
          <pc:sldMk cId="3376437593" sldId="279"/>
        </pc:sldMkLst>
        <pc:spChg chg="mod">
          <ac:chgData name="Team ADOGWD" userId="vRwpD1T64ipy30c3UTJxsLE7M/17o7l+++zOYo0xikQ=" providerId="None" clId="Web-{0F761A18-E17A-4763-A410-F6D3D0EBC02D}" dt="2022-03-25T19:25:21.001" v="123" actId="20577"/>
          <ac:spMkLst>
            <pc:docMk/>
            <pc:sldMk cId="3376437593" sldId="279"/>
            <ac:spMk id="9" creationId="{D135CAEC-AA7C-8045-ADDA-1147C23AF1E8}"/>
          </ac:spMkLst>
        </pc:spChg>
        <pc:picChg chg="del">
          <ac:chgData name="Team ADOGWD" userId="vRwpD1T64ipy30c3UTJxsLE7M/17o7l+++zOYo0xikQ=" providerId="None" clId="Web-{0F761A18-E17A-4763-A410-F6D3D0EBC02D}" dt="2022-03-25T19:23:44.978" v="98"/>
          <ac:picMkLst>
            <pc:docMk/>
            <pc:sldMk cId="3376437593" sldId="279"/>
            <ac:picMk id="3" creationId="{F68E46ED-684D-3B48-9A46-8BA2530A75BD}"/>
          </ac:picMkLst>
        </pc:picChg>
      </pc:sldChg>
      <pc:sldChg chg="modSp add replId">
        <pc:chgData name="Team ADOGWD" userId="vRwpD1T64ipy30c3UTJxsLE7M/17o7l+++zOYo0xikQ=" providerId="None" clId="Web-{0F761A18-E17A-4763-A410-F6D3D0EBC02D}" dt="2022-03-25T19:26:42.022" v="162" actId="20577"/>
        <pc:sldMkLst>
          <pc:docMk/>
          <pc:sldMk cId="3839932384" sldId="280"/>
        </pc:sldMkLst>
        <pc:spChg chg="mod">
          <ac:chgData name="Team ADOGWD" userId="vRwpD1T64ipy30c3UTJxsLE7M/17o7l+++zOYo0xikQ=" providerId="None" clId="Web-{0F761A18-E17A-4763-A410-F6D3D0EBC02D}" dt="2022-03-25T19:26:42.022" v="162" actId="20577"/>
          <ac:spMkLst>
            <pc:docMk/>
            <pc:sldMk cId="3839932384" sldId="280"/>
            <ac:spMk id="9" creationId="{D135CAEC-AA7C-8045-ADDA-1147C23AF1E8}"/>
          </ac:spMkLst>
        </pc:spChg>
      </pc:sldChg>
    </pc:docChg>
  </pc:docChgLst>
  <pc:docChgLst>
    <pc:chgData name="Team ADOGWD" clId="Web-{1EC657F1-EA7F-4533-8EDD-9249D48F138D}"/>
    <pc:docChg chg="delSld">
      <pc:chgData name="Team ADOGWD" userId="" providerId="" clId="Web-{1EC657F1-EA7F-4533-8EDD-9249D48F138D}" dt="2021-06-16T02:34:09.953" v="4"/>
      <pc:docMkLst>
        <pc:docMk/>
      </pc:docMkLst>
      <pc:sldChg chg="del">
        <pc:chgData name="Team ADOGWD" userId="" providerId="" clId="Web-{1EC657F1-EA7F-4533-8EDD-9249D48F138D}" dt="2021-06-16T02:32:14.024" v="0"/>
        <pc:sldMkLst>
          <pc:docMk/>
          <pc:sldMk cId="1173570273" sldId="267"/>
        </pc:sldMkLst>
      </pc:sldChg>
      <pc:sldChg chg="del">
        <pc:chgData name="Team ADOGWD" userId="" providerId="" clId="Web-{1EC657F1-EA7F-4533-8EDD-9249D48F138D}" dt="2021-06-16T02:32:36.619" v="1"/>
        <pc:sldMkLst>
          <pc:docMk/>
          <pc:sldMk cId="1488322486" sldId="269"/>
        </pc:sldMkLst>
      </pc:sldChg>
      <pc:sldChg chg="del">
        <pc:chgData name="Team ADOGWD" userId="" providerId="" clId="Web-{1EC657F1-EA7F-4533-8EDD-9249D48F138D}" dt="2021-06-16T02:34:09.953" v="4"/>
        <pc:sldMkLst>
          <pc:docMk/>
          <pc:sldMk cId="2562385088" sldId="270"/>
        </pc:sldMkLst>
      </pc:sldChg>
      <pc:sldChg chg="del">
        <pc:chgData name="Team ADOGWD" userId="" providerId="" clId="Web-{1EC657F1-EA7F-4533-8EDD-9249D48F138D}" dt="2021-06-16T02:33:29.294" v="2"/>
        <pc:sldMkLst>
          <pc:docMk/>
          <pc:sldMk cId="1570626908" sldId="272"/>
        </pc:sldMkLst>
      </pc:sldChg>
      <pc:sldChg chg="del">
        <pc:chgData name="Team ADOGWD" userId="" providerId="" clId="Web-{1EC657F1-EA7F-4533-8EDD-9249D48F138D}" dt="2021-06-16T02:34:01.109" v="3"/>
        <pc:sldMkLst>
          <pc:docMk/>
          <pc:sldMk cId="4168022432" sldId="273"/>
        </pc:sldMkLst>
      </pc:sldChg>
    </pc:docChg>
  </pc:docChgLst>
  <pc:docChgLst>
    <pc:chgData name="Team ADOGWD" clId="Web-{1560B5C8-97D4-412B-B49F-0B528544C7BB}"/>
    <pc:docChg chg="modSld">
      <pc:chgData name="Team ADOGWD" userId="" providerId="" clId="Web-{1560B5C8-97D4-412B-B49F-0B528544C7BB}" dt="2021-06-29T01:34:04.596" v="45" actId="1076"/>
      <pc:docMkLst>
        <pc:docMk/>
      </pc:docMkLst>
      <pc:sldChg chg="modSp">
        <pc:chgData name="Team ADOGWD" userId="" providerId="" clId="Web-{1560B5C8-97D4-412B-B49F-0B528544C7BB}" dt="2021-06-29T01:30:54.325" v="5" actId="1076"/>
        <pc:sldMkLst>
          <pc:docMk/>
          <pc:sldMk cId="1275262787" sldId="264"/>
        </pc:sldMkLst>
        <pc:spChg chg="mod">
          <ac:chgData name="Team ADOGWD" userId="" providerId="" clId="Web-{1560B5C8-97D4-412B-B49F-0B528544C7BB}" dt="2021-06-29T01:30:54.325" v="5" actId="1076"/>
          <ac:spMkLst>
            <pc:docMk/>
            <pc:sldMk cId="1275262787" sldId="264"/>
            <ac:spMk id="3" creationId="{00000000-0000-0000-0000-000000000000}"/>
          </ac:spMkLst>
        </pc:spChg>
      </pc:sldChg>
      <pc:sldChg chg="modSp">
        <pc:chgData name="Team ADOGWD" userId="" providerId="" clId="Web-{1560B5C8-97D4-412B-B49F-0B528544C7BB}" dt="2021-06-29T01:31:39.201" v="11" actId="1076"/>
        <pc:sldMkLst>
          <pc:docMk/>
          <pc:sldMk cId="818672819" sldId="265"/>
        </pc:sldMkLst>
        <pc:spChg chg="mod">
          <ac:chgData name="Team ADOGWD" userId="" providerId="" clId="Web-{1560B5C8-97D4-412B-B49F-0B528544C7BB}" dt="2021-06-29T01:31:39.201" v="11" actId="1076"/>
          <ac:spMkLst>
            <pc:docMk/>
            <pc:sldMk cId="818672819" sldId="265"/>
            <ac:spMk id="3" creationId="{00000000-0000-0000-0000-000000000000}"/>
          </ac:spMkLst>
        </pc:spChg>
      </pc:sldChg>
      <pc:sldChg chg="modSp">
        <pc:chgData name="Team ADOGWD" userId="" providerId="" clId="Web-{1560B5C8-97D4-412B-B49F-0B528544C7BB}" dt="2021-06-29T01:32:10.905" v="14" actId="1076"/>
        <pc:sldMkLst>
          <pc:docMk/>
          <pc:sldMk cId="190220197" sldId="266"/>
        </pc:sldMkLst>
        <pc:spChg chg="mod">
          <ac:chgData name="Team ADOGWD" userId="" providerId="" clId="Web-{1560B5C8-97D4-412B-B49F-0B528544C7BB}" dt="2021-06-29T01:32:10.905" v="14" actId="1076"/>
          <ac:spMkLst>
            <pc:docMk/>
            <pc:sldMk cId="190220197" sldId="266"/>
            <ac:spMk id="3" creationId="{00000000-0000-0000-0000-000000000000}"/>
          </ac:spMkLst>
        </pc:spChg>
      </pc:sldChg>
      <pc:sldChg chg="modSp">
        <pc:chgData name="Team ADOGWD" userId="" providerId="" clId="Web-{1560B5C8-97D4-412B-B49F-0B528544C7BB}" dt="2021-06-29T01:33:25.236" v="40" actId="1076"/>
        <pc:sldMkLst>
          <pc:docMk/>
          <pc:sldMk cId="2695255364" sldId="268"/>
        </pc:sldMkLst>
        <pc:spChg chg="mod">
          <ac:chgData name="Team ADOGWD" userId="" providerId="" clId="Web-{1560B5C8-97D4-412B-B49F-0B528544C7BB}" dt="2021-06-29T01:33:25.236" v="40" actId="1076"/>
          <ac:spMkLst>
            <pc:docMk/>
            <pc:sldMk cId="2695255364" sldId="268"/>
            <ac:spMk id="3" creationId="{00000000-0000-0000-0000-000000000000}"/>
          </ac:spMkLst>
        </pc:spChg>
      </pc:sldChg>
      <pc:sldChg chg="modSp">
        <pc:chgData name="Team ADOGWD" userId="" providerId="" clId="Web-{1560B5C8-97D4-412B-B49F-0B528544C7BB}" dt="2021-06-29T01:34:04.596" v="45" actId="1076"/>
        <pc:sldMkLst>
          <pc:docMk/>
          <pc:sldMk cId="4215896828" sldId="271"/>
        </pc:sldMkLst>
        <pc:spChg chg="mod">
          <ac:chgData name="Team ADOGWD" userId="" providerId="" clId="Web-{1560B5C8-97D4-412B-B49F-0B528544C7BB}" dt="2021-06-29T01:34:04.596" v="45" actId="1076"/>
          <ac:spMkLst>
            <pc:docMk/>
            <pc:sldMk cId="4215896828" sldId="271"/>
            <ac:spMk id="3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3EA4D4-CF36-7E4A-8F53-AAE9F7C515A1}" type="datetimeFigureOut">
              <a:rPr lang="en-US" smtClean="0"/>
              <a:t>8/14/23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D832B8-AC50-1144-AA04-5DFAB08691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77998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D832B8-AC50-1144-AA04-5DFAB086913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2122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D832B8-AC50-1144-AA04-5DFAB086913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48684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D832B8-AC50-1144-AA04-5DFAB086913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6261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D832B8-AC50-1144-AA04-5DFAB086913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05048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D832B8-AC50-1144-AA04-5DFAB086913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736979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D832B8-AC50-1144-AA04-5DFAB086913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0955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D832B8-AC50-1144-AA04-5DFAB086913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01824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D832B8-AC50-1144-AA04-5DFAB0869139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1426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D832B8-AC50-1144-AA04-5DFAB086913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5222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D832B8-AC50-1144-AA04-5DFAB086913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5734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D832B8-AC50-1144-AA04-5DFAB086913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907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D832B8-AC50-1144-AA04-5DFAB086913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5550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D832B8-AC50-1144-AA04-5DFAB086913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2285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D832B8-AC50-1144-AA04-5DFAB086913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8212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D832B8-AC50-1144-AA04-5DFAB086913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3555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D832B8-AC50-1144-AA04-5DFAB086913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176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B694A-FF9F-4489-9CB5-6CA379FE282A}" type="datetimeFigureOut">
              <a:rPr lang="en-US" smtClean="0"/>
              <a:t>8/14/23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D8F8D-D22A-4C86-99F1-BE4397FEE7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8489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B694A-FF9F-4489-9CB5-6CA379FE282A}" type="datetimeFigureOut">
              <a:rPr lang="en-US" smtClean="0"/>
              <a:t>8/14/23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D8F8D-D22A-4C86-99F1-BE4397FEE7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6372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B694A-FF9F-4489-9CB5-6CA379FE282A}" type="datetimeFigureOut">
              <a:rPr lang="en-US" smtClean="0"/>
              <a:t>8/14/23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D8F8D-D22A-4C86-99F1-BE4397FEE7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4121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B694A-FF9F-4489-9CB5-6CA379FE282A}" type="datetimeFigureOut">
              <a:rPr lang="en-US" smtClean="0"/>
              <a:t>8/14/23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D8F8D-D22A-4C86-99F1-BE4397FEE7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31105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B694A-FF9F-4489-9CB5-6CA379FE282A}" type="datetimeFigureOut">
              <a:rPr lang="en-US" smtClean="0"/>
              <a:t>8/14/23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D8F8D-D22A-4C86-99F1-BE4397FEE7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0108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B694A-FF9F-4489-9CB5-6CA379FE282A}" type="datetimeFigureOut">
              <a:rPr lang="en-US" smtClean="0"/>
              <a:t>8/14/23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D8F8D-D22A-4C86-99F1-BE4397FEE7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7304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B694A-FF9F-4489-9CB5-6CA379FE282A}" type="datetimeFigureOut">
              <a:rPr lang="en-US" smtClean="0"/>
              <a:t>8/14/23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D8F8D-D22A-4C86-99F1-BE4397FEE7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872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B694A-FF9F-4489-9CB5-6CA379FE282A}" type="datetimeFigureOut">
              <a:rPr lang="en-US" smtClean="0"/>
              <a:t>8/14/23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D8F8D-D22A-4C86-99F1-BE4397FEE7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1647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B694A-FF9F-4489-9CB5-6CA379FE282A}" type="datetimeFigureOut">
              <a:rPr lang="en-US" smtClean="0"/>
              <a:t>8/14/23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D8F8D-D22A-4C86-99F1-BE4397FEE7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8085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B694A-FF9F-4489-9CB5-6CA379FE282A}" type="datetimeFigureOut">
              <a:rPr lang="en-US" smtClean="0"/>
              <a:t>8/14/23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D8F8D-D22A-4C86-99F1-BE4397FEE7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3121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B694A-FF9F-4489-9CB5-6CA379FE282A}" type="datetimeFigureOut">
              <a:rPr lang="en-US" smtClean="0"/>
              <a:t>8/14/23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D8F8D-D22A-4C86-99F1-BE4397FEE7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3421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7B694A-FF9F-4489-9CB5-6CA379FE282A}" type="datetimeFigureOut">
              <a:rPr lang="en-US" smtClean="0"/>
              <a:t>8/14/23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3D8F8D-D22A-4C86-99F1-BE4397FEE7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9348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45729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73652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500355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89316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46361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37957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802114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27624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253487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11084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195855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79439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19733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3406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663717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874695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52998</TotalTime>
  <Words>16</Words>
  <Application>Microsoft Macintosh PowerPoint</Application>
  <PresentationFormat>Widescreen</PresentationFormat>
  <Paragraphs>16</Paragraphs>
  <Slides>16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Stuart</dc:creator>
  <cp:lastModifiedBy>JENNIFER HAMILTON</cp:lastModifiedBy>
  <cp:revision>289</cp:revision>
  <cp:lastPrinted>2019-02-11T20:16:32Z</cp:lastPrinted>
  <dcterms:created xsi:type="dcterms:W3CDTF">2016-11-03T02:37:55Z</dcterms:created>
  <dcterms:modified xsi:type="dcterms:W3CDTF">2023-08-14T18:25:56Z</dcterms:modified>
</cp:coreProperties>
</file>