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8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0B5C8-97D4-412B-B49F-0B528544C7BB}" v="84" dt="2021-06-29T01:34:04.596"/>
    <p1510:client id="{1EC657F1-EA7F-4533-8EDD-9249D48F138D}" v="5" dt="2021-06-16T02:34:09.953"/>
    <p1510:client id="{514A9588-3B44-4A48-A7B6-23A0839F76AA}" v="350" dt="2022-01-10T02:36:54.785"/>
    <p1510:client id="{5684E208-EAD4-432B-9716-13DBA8E7394B}" v="395" dt="2021-07-12T03:16:04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40" autoAdjust="0"/>
    <p:restoredTop sz="95782" autoAdjust="0"/>
  </p:normalViewPr>
  <p:slideViewPr>
    <p:cSldViewPr snapToGrid="0">
      <p:cViewPr varScale="1">
        <p:scale>
          <a:sx n="77" d="100"/>
          <a:sy n="77" d="100"/>
        </p:scale>
        <p:origin x="19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am ADOGWD" userId="vRwpD1T64ipy30c3UTJxsLE7M/17o7l+++zOYo0xikQ=" providerId="None" clId="Web-{514A9588-3B44-4A48-A7B6-23A0839F76AA}"/>
    <pc:docChg chg="addSld modSld">
      <pc:chgData name="Team ADOGWD" userId="vRwpD1T64ipy30c3UTJxsLE7M/17o7l+++zOYo0xikQ=" providerId="None" clId="Web-{514A9588-3B44-4A48-A7B6-23A0839F76AA}" dt="2022-01-10T02:36:54.785" v="344" actId="20577"/>
      <pc:docMkLst>
        <pc:docMk/>
      </pc:docMkLst>
      <pc:sldChg chg="modSp">
        <pc:chgData name="Team ADOGWD" userId="vRwpD1T64ipy30c3UTJxsLE7M/17o7l+++zOYo0xikQ=" providerId="None" clId="Web-{514A9588-3B44-4A48-A7B6-23A0839F76AA}" dt="2022-01-10T02:17:51.092" v="4" actId="20577"/>
        <pc:sldMkLst>
          <pc:docMk/>
          <pc:sldMk cId="404572931" sldId="256"/>
        </pc:sldMkLst>
        <pc:spChg chg="mod">
          <ac:chgData name="Team ADOGWD" userId="vRwpD1T64ipy30c3UTJxsLE7M/17o7l+++zOYo0xikQ=" providerId="None" clId="Web-{514A9588-3B44-4A48-A7B6-23A0839F76AA}" dt="2022-01-10T02:17:51.092" v="4" actId="20577"/>
          <ac:spMkLst>
            <pc:docMk/>
            <pc:sldMk cId="404572931" sldId="256"/>
            <ac:spMk id="6" creationId="{00000000-0000-0000-0000-000000000000}"/>
          </ac:spMkLst>
        </pc:spChg>
      </pc:sldChg>
      <pc:sldChg chg="delSp modSp">
        <pc:chgData name="Team ADOGWD" userId="vRwpD1T64ipy30c3UTJxsLE7M/17o7l+++zOYo0xikQ=" providerId="None" clId="Web-{514A9588-3B44-4A48-A7B6-23A0839F76AA}" dt="2022-01-10T02:19:18.159" v="35" actId="20577"/>
        <pc:sldMkLst>
          <pc:docMk/>
          <pc:sldMk cId="2923359896" sldId="273"/>
        </pc:sldMkLst>
        <pc:spChg chg="mod">
          <ac:chgData name="Team ADOGWD" userId="vRwpD1T64ipy30c3UTJxsLE7M/17o7l+++zOYo0xikQ=" providerId="None" clId="Web-{514A9588-3B44-4A48-A7B6-23A0839F76AA}" dt="2022-01-10T02:19:18.159" v="35" actId="20577"/>
          <ac:spMkLst>
            <pc:docMk/>
            <pc:sldMk cId="2923359896" sldId="273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8:35.173" v="23"/>
          <ac:picMkLst>
            <pc:docMk/>
            <pc:sldMk cId="2923359896" sldId="273"/>
            <ac:picMk id="12" creationId="{D99176A6-E603-344A-8BC5-A4DEF4165842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6:03.229" v="144" actId="20577"/>
        <pc:sldMkLst>
          <pc:docMk/>
          <pc:sldMk cId="4104323340" sldId="274"/>
        </pc:sldMkLst>
        <pc:spChg chg="mod">
          <ac:chgData name="Team ADOGWD" userId="vRwpD1T64ipy30c3UTJxsLE7M/17o7l+++zOYo0xikQ=" providerId="None" clId="Web-{514A9588-3B44-4A48-A7B6-23A0839F76AA}" dt="2022-01-10T02:26:03.229" v="144" actId="20577"/>
          <ac:spMkLst>
            <pc:docMk/>
            <pc:sldMk cId="4104323340" sldId="274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9:20.066" v="36"/>
          <ac:picMkLst>
            <pc:docMk/>
            <pc:sldMk cId="4104323340" sldId="274"/>
            <ac:picMk id="5" creationId="{E6BBE9DE-6714-5148-B1A9-82F952B742E6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2:05.091" v="63" actId="20577"/>
        <pc:sldMkLst>
          <pc:docMk/>
          <pc:sldMk cId="1846346304" sldId="275"/>
        </pc:sldMkLst>
        <pc:spChg chg="mod">
          <ac:chgData name="Team ADOGWD" userId="vRwpD1T64ipy30c3UTJxsLE7M/17o7l+++zOYo0xikQ=" providerId="None" clId="Web-{514A9588-3B44-4A48-A7B6-23A0839F76AA}" dt="2022-01-10T02:22:05.091" v="63" actId="20577"/>
          <ac:spMkLst>
            <pc:docMk/>
            <pc:sldMk cId="1846346304" sldId="275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9:23.644" v="37"/>
          <ac:picMkLst>
            <pc:docMk/>
            <pc:sldMk cId="1846346304" sldId="275"/>
            <ac:picMk id="3" creationId="{C9001316-CB35-1D4D-948F-1C58A1612202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7:04.545" v="201" actId="20577"/>
        <pc:sldMkLst>
          <pc:docMk/>
          <pc:sldMk cId="2829293682" sldId="276"/>
        </pc:sldMkLst>
        <pc:spChg chg="mod">
          <ac:chgData name="Team ADOGWD" userId="vRwpD1T64ipy30c3UTJxsLE7M/17o7l+++zOYo0xikQ=" providerId="None" clId="Web-{514A9588-3B44-4A48-A7B6-23A0839F76AA}" dt="2022-01-10T02:27:04.545" v="201" actId="20577"/>
          <ac:spMkLst>
            <pc:docMk/>
            <pc:sldMk cId="2829293682" sldId="276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6:05.370" v="145"/>
          <ac:picMkLst>
            <pc:docMk/>
            <pc:sldMk cId="2829293682" sldId="276"/>
            <ac:picMk id="3" creationId="{A2DA0E7A-FE79-1543-87FC-C32977D75BC5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9:35.632" v="240" actId="20577"/>
        <pc:sldMkLst>
          <pc:docMk/>
          <pc:sldMk cId="588275311" sldId="278"/>
        </pc:sldMkLst>
        <pc:spChg chg="mod">
          <ac:chgData name="Team ADOGWD" userId="vRwpD1T64ipy30c3UTJxsLE7M/17o7l+++zOYo0xikQ=" providerId="None" clId="Web-{514A9588-3B44-4A48-A7B6-23A0839F76AA}" dt="2022-01-10T02:29:35.632" v="240" actId="20577"/>
          <ac:spMkLst>
            <pc:docMk/>
            <pc:sldMk cId="588275311" sldId="278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7:06.373" v="202"/>
          <ac:picMkLst>
            <pc:docMk/>
            <pc:sldMk cId="588275311" sldId="278"/>
            <ac:picMk id="3" creationId="{64495D17-4D5F-4C40-BE46-294889D7B7DF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32:58.131" v="295" actId="20577"/>
        <pc:sldMkLst>
          <pc:docMk/>
          <pc:sldMk cId="3376437593" sldId="279"/>
        </pc:sldMkLst>
        <pc:spChg chg="mod">
          <ac:chgData name="Team ADOGWD" userId="vRwpD1T64ipy30c3UTJxsLE7M/17o7l+++zOYo0xikQ=" providerId="None" clId="Web-{514A9588-3B44-4A48-A7B6-23A0839F76AA}" dt="2022-01-10T02:32:58.131" v="295" actId="20577"/>
          <ac:spMkLst>
            <pc:docMk/>
            <pc:sldMk cId="3376437593" sldId="279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9:37.508" v="241"/>
          <ac:picMkLst>
            <pc:docMk/>
            <pc:sldMk cId="3376437593" sldId="279"/>
            <ac:picMk id="3" creationId="{F68E46ED-684D-3B48-9A46-8BA2530A75BD}"/>
          </ac:picMkLst>
        </pc:picChg>
      </pc:sldChg>
      <pc:sldChg chg="modSp add replId">
        <pc:chgData name="Team ADOGWD" userId="vRwpD1T64ipy30c3UTJxsLE7M/17o7l+++zOYo0xikQ=" providerId="None" clId="Web-{514A9588-3B44-4A48-A7B6-23A0839F76AA}" dt="2022-01-10T02:36:54.785" v="344" actId="20577"/>
        <pc:sldMkLst>
          <pc:docMk/>
          <pc:sldMk cId="4220661835" sldId="280"/>
        </pc:sldMkLst>
        <pc:spChg chg="mod">
          <ac:chgData name="Team ADOGWD" userId="vRwpD1T64ipy30c3UTJxsLE7M/17o7l+++zOYo0xikQ=" providerId="None" clId="Web-{514A9588-3B44-4A48-A7B6-23A0839F76AA}" dt="2022-01-10T02:36:54.785" v="344" actId="20577"/>
          <ac:spMkLst>
            <pc:docMk/>
            <pc:sldMk cId="4220661835" sldId="280"/>
            <ac:spMk id="9" creationId="{D135CAEC-AA7C-8045-ADDA-1147C23AF1E8}"/>
          </ac:spMkLst>
        </pc:spChg>
      </pc:sldChg>
    </pc:docChg>
  </pc:docChgLst>
  <pc:docChgLst>
    <pc:chgData name="Team ADOGWD" clId="Web-{5684E208-EAD4-432B-9716-13DBA8E7394B}"/>
    <pc:docChg chg="addSld modSld">
      <pc:chgData name="Team ADOGWD" userId="" providerId="" clId="Web-{5684E208-EAD4-432B-9716-13DBA8E7394B}" dt="2021-07-12T03:16:03.848" v="203" actId="20577"/>
      <pc:docMkLst>
        <pc:docMk/>
      </pc:docMkLst>
      <pc:sldChg chg="modSp">
        <pc:chgData name="Team ADOGWD" userId="" providerId="" clId="Web-{5684E208-EAD4-432B-9716-13DBA8E7394B}" dt="2021-07-12T03:04:46.754" v="11" actId="1076"/>
        <pc:sldMkLst>
          <pc:docMk/>
          <pc:sldMk cId="1275262787" sldId="264"/>
        </pc:sldMkLst>
        <pc:spChg chg="mod">
          <ac:chgData name="Team ADOGWD" userId="" providerId="" clId="Web-{5684E208-EAD4-432B-9716-13DBA8E7394B}" dt="2021-07-12T03:04:46.754" v="11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delSp modSp">
        <pc:chgData name="Team ADOGWD" userId="" providerId="" clId="Web-{5684E208-EAD4-432B-9716-13DBA8E7394B}" dt="2021-07-12T03:09:08.776" v="41"/>
        <pc:sldMkLst>
          <pc:docMk/>
          <pc:sldMk cId="818672819" sldId="265"/>
        </pc:sldMkLst>
        <pc:spChg chg="mod">
          <ac:chgData name="Team ADOGWD" userId="" providerId="" clId="Web-{5684E208-EAD4-432B-9716-13DBA8E7394B}" dt="2021-07-12T03:09:04.792" v="40" actId="1076"/>
          <ac:spMkLst>
            <pc:docMk/>
            <pc:sldMk cId="818672819" sldId="265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08.776" v="41"/>
          <ac:picMkLst>
            <pc:docMk/>
            <pc:sldMk cId="818672819" sldId="265"/>
            <ac:picMk id="4" creationId="{6E02D597-78D2-2040-9017-ED44FD5B59B5}"/>
          </ac:picMkLst>
        </pc:picChg>
      </pc:sldChg>
      <pc:sldChg chg="delSp modSp">
        <pc:chgData name="Team ADOGWD" userId="" providerId="" clId="Web-{5684E208-EAD4-432B-9716-13DBA8E7394B}" dt="2021-07-12T03:11:06.044" v="79" actId="1076"/>
        <pc:sldMkLst>
          <pc:docMk/>
          <pc:sldMk cId="190220197" sldId="266"/>
        </pc:sldMkLst>
        <pc:spChg chg="mod">
          <ac:chgData name="Team ADOGWD" userId="" providerId="" clId="Web-{5684E208-EAD4-432B-9716-13DBA8E7394B}" dt="2021-07-12T03:11:06.044" v="79" actId="1076"/>
          <ac:spMkLst>
            <pc:docMk/>
            <pc:sldMk cId="190220197" sldId="266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11.839" v="42"/>
          <ac:picMkLst>
            <pc:docMk/>
            <pc:sldMk cId="190220197" sldId="266"/>
            <ac:picMk id="4" creationId="{8907809D-45AF-4E4B-B636-A68A7674BF26}"/>
          </ac:picMkLst>
        </pc:picChg>
      </pc:sldChg>
      <pc:sldChg chg="delSp modSp">
        <pc:chgData name="Team ADOGWD" userId="" providerId="" clId="Web-{5684E208-EAD4-432B-9716-13DBA8E7394B}" dt="2021-07-12T03:15:09.472" v="170" actId="1076"/>
        <pc:sldMkLst>
          <pc:docMk/>
          <pc:sldMk cId="2695255364" sldId="268"/>
        </pc:sldMkLst>
        <pc:spChg chg="mod">
          <ac:chgData name="Team ADOGWD" userId="" providerId="" clId="Web-{5684E208-EAD4-432B-9716-13DBA8E7394B}" dt="2021-07-12T03:15:09.472" v="170" actId="1076"/>
          <ac:spMkLst>
            <pc:docMk/>
            <pc:sldMk cId="2695255364" sldId="268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1:11.091" v="80"/>
          <ac:picMkLst>
            <pc:docMk/>
            <pc:sldMk cId="2695255364" sldId="268"/>
            <ac:picMk id="7" creationId="{F8574010-8B11-8A4E-AD71-281DAD80486C}"/>
          </ac:picMkLst>
        </pc:picChg>
      </pc:sldChg>
      <pc:sldChg chg="delSp modSp">
        <pc:chgData name="Team ADOGWD" userId="" providerId="" clId="Web-{5684E208-EAD4-432B-9716-13DBA8E7394B}" dt="2021-07-12T03:15:20.941" v="171" actId="1076"/>
        <pc:sldMkLst>
          <pc:docMk/>
          <pc:sldMk cId="4215896828" sldId="271"/>
        </pc:sldMkLst>
        <pc:spChg chg="mod">
          <ac:chgData name="Team ADOGWD" userId="" providerId="" clId="Web-{5684E208-EAD4-432B-9716-13DBA8E7394B}" dt="2021-07-12T03:15:20.941" v="171" actId="1076"/>
          <ac:spMkLst>
            <pc:docMk/>
            <pc:sldMk cId="4215896828" sldId="271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3:58.986" v="126"/>
          <ac:picMkLst>
            <pc:docMk/>
            <pc:sldMk cId="4215896828" sldId="271"/>
            <ac:picMk id="8" creationId="{CF21F095-5235-064A-89F8-B3EF6139981A}"/>
          </ac:picMkLst>
        </pc:picChg>
      </pc:sldChg>
      <pc:sldChg chg="modSp add replId">
        <pc:chgData name="Team ADOGWD" userId="" providerId="" clId="Web-{5684E208-EAD4-432B-9716-13DBA8E7394B}" dt="2021-07-12T03:16:03.848" v="203" actId="20577"/>
        <pc:sldMkLst>
          <pc:docMk/>
          <pc:sldMk cId="1858336133" sldId="272"/>
        </pc:sldMkLst>
        <pc:spChg chg="mod">
          <ac:chgData name="Team ADOGWD" userId="" providerId="" clId="Web-{5684E208-EAD4-432B-9716-13DBA8E7394B}" dt="2021-07-12T03:16:03.848" v="203" actId="20577"/>
          <ac:spMkLst>
            <pc:docMk/>
            <pc:sldMk cId="1858336133" sldId="272"/>
            <ac:spMk id="3" creationId="{00000000-0000-0000-0000-000000000000}"/>
          </ac:spMkLst>
        </pc:spChg>
      </pc:sldChg>
    </pc:docChg>
  </pc:docChgLst>
  <pc:docChgLst>
    <pc:chgData name="Team ADOGWD" clId="Web-{1EC657F1-EA7F-4533-8EDD-9249D48F138D}"/>
    <pc:docChg chg="delSld">
      <pc:chgData name="Team ADOGWD" userId="" providerId="" clId="Web-{1EC657F1-EA7F-4533-8EDD-9249D48F138D}" dt="2021-06-16T02:34:09.953" v="4"/>
      <pc:docMkLst>
        <pc:docMk/>
      </pc:docMkLst>
      <pc:sldChg chg="del">
        <pc:chgData name="Team ADOGWD" userId="" providerId="" clId="Web-{1EC657F1-EA7F-4533-8EDD-9249D48F138D}" dt="2021-06-16T02:32:14.024" v="0"/>
        <pc:sldMkLst>
          <pc:docMk/>
          <pc:sldMk cId="1173570273" sldId="267"/>
        </pc:sldMkLst>
      </pc:sldChg>
      <pc:sldChg chg="del">
        <pc:chgData name="Team ADOGWD" userId="" providerId="" clId="Web-{1EC657F1-EA7F-4533-8EDD-9249D48F138D}" dt="2021-06-16T02:32:36.619" v="1"/>
        <pc:sldMkLst>
          <pc:docMk/>
          <pc:sldMk cId="1488322486" sldId="269"/>
        </pc:sldMkLst>
      </pc:sldChg>
      <pc:sldChg chg="del">
        <pc:chgData name="Team ADOGWD" userId="" providerId="" clId="Web-{1EC657F1-EA7F-4533-8EDD-9249D48F138D}" dt="2021-06-16T02:34:09.953" v="4"/>
        <pc:sldMkLst>
          <pc:docMk/>
          <pc:sldMk cId="2562385088" sldId="270"/>
        </pc:sldMkLst>
      </pc:sldChg>
      <pc:sldChg chg="del">
        <pc:chgData name="Team ADOGWD" userId="" providerId="" clId="Web-{1EC657F1-EA7F-4533-8EDD-9249D48F138D}" dt="2021-06-16T02:33:29.294" v="2"/>
        <pc:sldMkLst>
          <pc:docMk/>
          <pc:sldMk cId="1570626908" sldId="272"/>
        </pc:sldMkLst>
      </pc:sldChg>
      <pc:sldChg chg="del">
        <pc:chgData name="Team ADOGWD" userId="" providerId="" clId="Web-{1EC657F1-EA7F-4533-8EDD-9249D48F138D}" dt="2021-06-16T02:34:01.109" v="3"/>
        <pc:sldMkLst>
          <pc:docMk/>
          <pc:sldMk cId="4168022432" sldId="273"/>
        </pc:sldMkLst>
      </pc:sldChg>
    </pc:docChg>
  </pc:docChgLst>
  <pc:docChgLst>
    <pc:chgData name="Team ADOGWD" clId="Web-{1560B5C8-97D4-412B-B49F-0B528544C7BB}"/>
    <pc:docChg chg="modSld">
      <pc:chgData name="Team ADOGWD" userId="" providerId="" clId="Web-{1560B5C8-97D4-412B-B49F-0B528544C7BB}" dt="2021-06-29T01:34:04.596" v="45" actId="1076"/>
      <pc:docMkLst>
        <pc:docMk/>
      </pc:docMkLst>
      <pc:sldChg chg="modSp">
        <pc:chgData name="Team ADOGWD" userId="" providerId="" clId="Web-{1560B5C8-97D4-412B-B49F-0B528544C7BB}" dt="2021-06-29T01:30:54.325" v="5" actId="1076"/>
        <pc:sldMkLst>
          <pc:docMk/>
          <pc:sldMk cId="1275262787" sldId="264"/>
        </pc:sldMkLst>
        <pc:spChg chg="mod">
          <ac:chgData name="Team ADOGWD" userId="" providerId="" clId="Web-{1560B5C8-97D4-412B-B49F-0B528544C7BB}" dt="2021-06-29T01:30:54.325" v="5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1:39.201" v="11" actId="1076"/>
        <pc:sldMkLst>
          <pc:docMk/>
          <pc:sldMk cId="818672819" sldId="265"/>
        </pc:sldMkLst>
        <pc:spChg chg="mod">
          <ac:chgData name="Team ADOGWD" userId="" providerId="" clId="Web-{1560B5C8-97D4-412B-B49F-0B528544C7BB}" dt="2021-06-29T01:31:39.201" v="11" actId="1076"/>
          <ac:spMkLst>
            <pc:docMk/>
            <pc:sldMk cId="818672819" sldId="265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2:10.905" v="14" actId="1076"/>
        <pc:sldMkLst>
          <pc:docMk/>
          <pc:sldMk cId="190220197" sldId="266"/>
        </pc:sldMkLst>
        <pc:spChg chg="mod">
          <ac:chgData name="Team ADOGWD" userId="" providerId="" clId="Web-{1560B5C8-97D4-412B-B49F-0B528544C7BB}" dt="2021-06-29T01:32:10.905" v="14" actId="1076"/>
          <ac:spMkLst>
            <pc:docMk/>
            <pc:sldMk cId="190220197" sldId="266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3:25.236" v="40" actId="1076"/>
        <pc:sldMkLst>
          <pc:docMk/>
          <pc:sldMk cId="2695255364" sldId="268"/>
        </pc:sldMkLst>
        <pc:spChg chg="mod">
          <ac:chgData name="Team ADOGWD" userId="" providerId="" clId="Web-{1560B5C8-97D4-412B-B49F-0B528544C7BB}" dt="2021-06-29T01:33:25.236" v="40" actId="1076"/>
          <ac:spMkLst>
            <pc:docMk/>
            <pc:sldMk cId="2695255364" sldId="268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4:04.596" v="45" actId="1076"/>
        <pc:sldMkLst>
          <pc:docMk/>
          <pc:sldMk cId="4215896828" sldId="271"/>
        </pc:sldMkLst>
        <pc:spChg chg="mod">
          <ac:chgData name="Team ADOGWD" userId="" providerId="" clId="Web-{1560B5C8-97D4-412B-B49F-0B528544C7BB}" dt="2021-06-29T01:34:04.596" v="45" actId="1076"/>
          <ac:spMkLst>
            <pc:docMk/>
            <pc:sldMk cId="4215896828" sldId="27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EA4D4-CF36-7E4A-8F53-AAE9F7C515A1}" type="datetimeFigureOut">
              <a:rPr lang="en-US" smtClean="0"/>
              <a:t>4/27/24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832B8-AC50-1144-AA04-5DFAB086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9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1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50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20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855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09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45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06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03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778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5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89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185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74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93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48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3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2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1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1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30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72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6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1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4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4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72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647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082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716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248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1641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77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19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039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225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641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344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843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617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51413</TotalTime>
  <Words>14</Words>
  <Application>Microsoft Macintosh PowerPoint</Application>
  <PresentationFormat>Widescreen</PresentationFormat>
  <Paragraphs>14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Stuart</dc:creator>
  <cp:lastModifiedBy>JENNIFER HAMILTON</cp:lastModifiedBy>
  <cp:revision>298</cp:revision>
  <cp:lastPrinted>2019-02-11T20:16:32Z</cp:lastPrinted>
  <dcterms:created xsi:type="dcterms:W3CDTF">2016-11-03T02:37:55Z</dcterms:created>
  <dcterms:modified xsi:type="dcterms:W3CDTF">2024-04-27T23:22:40Z</dcterms:modified>
</cp:coreProperties>
</file>